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3" r:id="rId8"/>
    <p:sldId id="260" r:id="rId9"/>
    <p:sldId id="266" r:id="rId10"/>
    <p:sldId id="272" r:id="rId11"/>
    <p:sldId id="273" r:id="rId12"/>
    <p:sldId id="258" r:id="rId13"/>
    <p:sldId id="256" r:id="rId14"/>
    <p:sldId id="261" r:id="rId15"/>
    <p:sldId id="259" r:id="rId16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004" y="149122"/>
            <a:ext cx="2352368" cy="2570235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255439" y="1501633"/>
            <a:ext cx="2097737" cy="2030561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265234-7E37-484E-8FBD-EF8876493FC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C282A-519C-4A99-95CD-3D4F491E65B1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Measuring Intra-Articular Joint Pressure via Medical Imaging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0C536-B10B-4741-AD81-449FA8F2B014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96E95-0896-4FEF-A396-F4B93E843DEA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JOINT PRESSURE ASSESSMENT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0FA253-4499-43B6-8499-E836F1BF69A0}"/>
              </a:ext>
            </a:extLst>
          </p:cNvPr>
          <p:cNvSpPr txBox="1"/>
          <p:nvPr/>
        </p:nvSpPr>
        <p:spPr>
          <a:xfrm>
            <a:off x="3257928" y="3599588"/>
            <a:ext cx="1061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rned-on Bokeh Light">
            <a:extLst>
              <a:ext uri="{FF2B5EF4-FFF2-40B4-BE49-F238E27FC236}">
                <a16:creationId xmlns:a16="http://schemas.microsoft.com/office/drawing/2014/main" id="{C2839ED9-9E19-4E2C-B435-EC7EE880D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19"/>
          <a:stretch/>
        </p:blipFill>
        <p:spPr bwMode="auto">
          <a:xfrm>
            <a:off x="0" y="0"/>
            <a:ext cx="4319588" cy="4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60329-EB66-45B9-AC0C-09B74A801B91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Compared the accuracy of different foot pressure mapping technologies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2A4FD-314B-495E-A99F-F337DEC065F1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2B42A0-1EC7-45B3-91DA-1C31E4414DF1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FOOT PRESSURE SCAN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02C62-5C15-431E-BB26-2C6DA13FECE2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Industry Project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5D4AA8-1573-41D1-8707-9FDE6E92C54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D98FA-AF30-4F39-93B8-C2CB6117B764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Measured the impact of new insole technology on lower limbs biomechanics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E78B8-33F2-4E94-B482-C7C830359C50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5F8AC-9D2C-4DAD-B89C-C9B6B8399E22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INSOLE IMPACT ON LOWER LIMBS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26B12-4A60-49D7-ABC6-918C3A688DE8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Industry Project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stem, Web, Network, Connection, Connected">
            <a:extLst>
              <a:ext uri="{FF2B5EF4-FFF2-40B4-BE49-F238E27FC236}">
                <a16:creationId xmlns:a16="http://schemas.microsoft.com/office/drawing/2014/main" id="{3FC3B237-75A7-4BBA-B3B6-D06176E7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9588" cy="4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031431-0221-4556-9A22-1A180AE2B311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B81A2-6262-4F71-BEBB-60EEFB267BBD}"/>
              </a:ext>
            </a:extLst>
          </p:cNvPr>
          <p:cNvSpPr txBox="1"/>
          <p:nvPr/>
        </p:nvSpPr>
        <p:spPr>
          <a:xfrm>
            <a:off x="-3" y="189818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6038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332F2A-7500-471F-A2C3-EEBB608C96D4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28DA6-D80A-4AD3-8671-0D6C4E183524}"/>
              </a:ext>
            </a:extLst>
          </p:cNvPr>
          <p:cNvSpPr txBox="1"/>
          <p:nvPr/>
        </p:nvSpPr>
        <p:spPr>
          <a:xfrm>
            <a:off x="-3" y="189818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77F3577D-D97F-4E0E-8DBA-96F261540F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"/>
            <a:ext cx="4319588" cy="4318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C29DBA-EED0-4D51-841F-D13F8F199AE0}"/>
              </a:ext>
            </a:extLst>
          </p:cNvPr>
          <p:cNvSpPr txBox="1"/>
          <p:nvPr/>
        </p:nvSpPr>
        <p:spPr>
          <a:xfrm>
            <a:off x="0" y="759410"/>
            <a:ext cx="43195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MEDICAL</a:t>
            </a:r>
          </a:p>
          <a:p>
            <a:pPr algn="ctr"/>
            <a:endParaRPr lang="en-CA" sz="44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IMAGING</a:t>
            </a:r>
          </a:p>
        </p:txBody>
      </p:sp>
    </p:spTree>
    <p:extLst>
      <p:ext uri="{BB962C8B-B14F-4D97-AF65-F5344CB8AC3E}">
        <p14:creationId xmlns:p14="http://schemas.microsoft.com/office/powerpoint/2010/main" val="58538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2B0F912-53E0-40BB-A785-BEE4DA07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95FD5-41B5-4657-A052-3EB182DF2DC3}"/>
              </a:ext>
            </a:extLst>
          </p:cNvPr>
          <p:cNvSpPr txBox="1"/>
          <p:nvPr/>
        </p:nvSpPr>
        <p:spPr>
          <a:xfrm>
            <a:off x="0" y="0"/>
            <a:ext cx="43195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COMPUTER</a:t>
            </a: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MODELING</a:t>
            </a:r>
          </a:p>
        </p:txBody>
      </p:sp>
    </p:spTree>
    <p:extLst>
      <p:ext uri="{BB962C8B-B14F-4D97-AF65-F5344CB8AC3E}">
        <p14:creationId xmlns:p14="http://schemas.microsoft.com/office/powerpoint/2010/main" val="7203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19717-B42E-4CDD-BE09-0B23EC861BB4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4313B-1CB2-45D6-B1B9-F77ACE291980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Designed algorithms to assess and generate transformations on 3D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7C3CF-878D-4A03-BC58-D4E28E02F85E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E129BB-4681-404D-9B6B-01081F894BD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3D TRANSFORMATIONS TOOLBOX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78FFA-275E-4295-A85C-73436CE78782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Algorithm Development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CEB07E-29F2-488E-9BA8-2D0309EB69ED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B00FB-B15B-4A1B-82BD-03DC5F3073B3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and algorithms to assess joints motion via medical imaging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D6BE2-F1CA-4015-B8DB-7D09A5F26E35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83843-40CC-40BA-9A98-4DC0D3325CAB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ASSESS MOBILITY VIA MEDICAL IMAGING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E93032-4B9E-4BAF-B2EC-F02E4E4BDD5A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 Publication</a:t>
            </a:r>
          </a:p>
        </p:txBody>
      </p:sp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519717-B42E-4CDD-BE09-0B23EC861BB4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C4313B-1CB2-45D6-B1B9-F77ACE291980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Assessed the accuracy of dynamic medical imaging to assess hand mobility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7C3CF-878D-4A03-BC58-D4E28E02F85E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E129BB-4681-404D-9B6B-01081F894BD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DYNAMIC MEDICAL IMAGING ACCURACY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778FFA-275E-4295-A85C-73436CE78782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 Publication</a:t>
            </a:r>
          </a:p>
        </p:txBody>
      </p:sp>
      <p:pic>
        <p:nvPicPr>
          <p:cNvPr id="19" name="Picture 10" descr="https://upload.wikimedia.org/wikipedia/commons/1/19/01_16_X-ray_of_Hand.jpg">
            <a:extLst>
              <a:ext uri="{FF2B5EF4-FFF2-40B4-BE49-F238E27FC236}">
                <a16:creationId xmlns:a16="http://schemas.microsoft.com/office/drawing/2014/main" id="{607E47BA-13DD-4AC1-B1C0-314173EC1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8" t="5255" r="13249" b="10836"/>
          <a:stretch/>
        </p:blipFill>
        <p:spPr bwMode="auto">
          <a:xfrm rot="16200000">
            <a:off x="545221" y="-380837"/>
            <a:ext cx="3229147" cy="4319588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F427C1-EFFC-4606-84AC-4C6D4FD07066}"/>
              </a:ext>
            </a:extLst>
          </p:cNvPr>
          <p:cNvSpPr txBox="1"/>
          <p:nvPr/>
        </p:nvSpPr>
        <p:spPr>
          <a:xfrm>
            <a:off x="-3" y="448404"/>
            <a:ext cx="431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HEALTHY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D1097-C5AD-411A-920D-3776EA09C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09" y="0"/>
            <a:ext cx="4325697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x-ray thumb prosthetis">
            <a:extLst>
              <a:ext uri="{FF2B5EF4-FFF2-40B4-BE49-F238E27FC236}">
                <a16:creationId xmlns:a16="http://schemas.microsoft.com/office/drawing/2014/main" id="{FF8CE5D0-97BD-42C2-BCC1-00A1A423E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50" t="61466" b="3004"/>
          <a:stretch/>
        </p:blipFill>
        <p:spPr bwMode="auto">
          <a:xfrm>
            <a:off x="-3579" y="-332440"/>
            <a:ext cx="4323166" cy="393202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A2262A-AEB1-421C-B332-3038DA04BBF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9CF9F-6C5C-4865-9366-CFA4B1D0E3DD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Assessing the impact of thumb replacement implants on hand mobility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6BF0A-F1A9-4397-9752-3620724239A1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E09EF6-047A-460F-9C02-C7ED2B814B8A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SURGICAL IMPLANTS AND MOBILITY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45410-3046-4AE4-9D06-AA0F3DBB45EB}"/>
              </a:ext>
            </a:extLst>
          </p:cNvPr>
          <p:cNvSpPr txBox="1"/>
          <p:nvPr/>
        </p:nvSpPr>
        <p:spPr>
          <a:xfrm>
            <a:off x="3257928" y="3599588"/>
            <a:ext cx="1061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575E7A-A99A-426B-A0F7-0E3AE42AD45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461B30-7E38-4E9B-9BA9-CF27BF354ACA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Designed algorithms to process and extract features from (bio)signals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CB1A7-7619-4E71-AEE9-24301EE8DDE8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00F9A-772F-4A1C-B745-02884D779561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SIGNAL PROCESSING TOOLBOX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BEF43-479E-4AE3-B8FA-6EC978F4EC7F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Algorithm Development</a:t>
            </a:r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F543B3-AFE2-49EB-BC99-904E92C5A3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D93F4-4EB6-4265-A06A-BC9A41BA3B75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Measured the impact of compression garments on shoulder mobility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9DD72-A49A-4D78-AC0E-5F7620D0B438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D157AC-BF6E-40C3-A531-B03948D1AFF3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COMPRESSION GARMENTS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8CCC95-EC6A-4595-8041-C16B4C596FA6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Industry Project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1647</TotalTime>
  <Words>176</Words>
  <Application>Microsoft Office PowerPoint</Application>
  <PresentationFormat>Custom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62</cp:revision>
  <dcterms:created xsi:type="dcterms:W3CDTF">2019-04-02T00:55:04Z</dcterms:created>
  <dcterms:modified xsi:type="dcterms:W3CDTF">2019-04-17T23:07:25Z</dcterms:modified>
</cp:coreProperties>
</file>